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6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387" r:id="rId21"/>
    <p:sldId id="388" r:id="rId22"/>
    <p:sldId id="389" r:id="rId23"/>
    <p:sldId id="391" r:id="rId24"/>
    <p:sldId id="392" r:id="rId25"/>
    <p:sldId id="390" r:id="rId26"/>
    <p:sldId id="272" r:id="rId27"/>
    <p:sldId id="290" r:id="rId28"/>
    <p:sldId id="394" r:id="rId29"/>
    <p:sldId id="395" r:id="rId30"/>
    <p:sldId id="352" r:id="rId31"/>
    <p:sldId id="354" r:id="rId32"/>
    <p:sldId id="356" r:id="rId33"/>
    <p:sldId id="357" r:id="rId34"/>
    <p:sldId id="381" r:id="rId35"/>
    <p:sldId id="358" r:id="rId36"/>
    <p:sldId id="360" r:id="rId37"/>
    <p:sldId id="359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70" r:id="rId47"/>
    <p:sldId id="371" r:id="rId48"/>
    <p:sldId id="382" r:id="rId49"/>
    <p:sldId id="385" r:id="rId50"/>
    <p:sldId id="386" r:id="rId51"/>
    <p:sldId id="383" r:id="rId52"/>
    <p:sldId id="280" r:id="rId53"/>
    <p:sldId id="326" r:id="rId54"/>
    <p:sldId id="327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7" autoAdjust="0"/>
    <p:restoredTop sz="86833" autoAdjust="0"/>
  </p:normalViewPr>
  <p:slideViewPr>
    <p:cSldViewPr>
      <p:cViewPr>
        <p:scale>
          <a:sx n="80" d="100"/>
          <a:sy n="80" d="100"/>
        </p:scale>
        <p:origin x="-1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87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and Awareness as Mechanism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68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5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71600"/>
            <a:ext cx="304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219200"/>
            <a:ext cx="3048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09600" y="2927408"/>
                <a:ext cx="3468898" cy="545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27408"/>
                <a:ext cx="3468898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09600" y="2927408"/>
                <a:ext cx="3468898" cy="545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27408"/>
                <a:ext cx="3468898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nature.com/srep/2013/130131/srep01138/images/srep01138-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2436"/>
            <a:ext cx="5428384" cy="523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34200" y="6400800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38400" y="381000"/>
                <a:ext cx="3468898" cy="545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81000"/>
                <a:ext cx="3468898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934200" y="4648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4648200"/>
            <a:ext cx="97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</a:p>
          <a:p>
            <a:r>
              <a:rPr lang="en-US" dirty="0" smtClean="0"/>
              <a:t>Gain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2133600"/>
            <a:ext cx="17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052859" y="38125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93032" y="31242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5472</TotalTime>
  <Words>919</Words>
  <Application>Microsoft Office PowerPoint</Application>
  <PresentationFormat>On-screen Show (4:3)</PresentationFormat>
  <Paragraphs>247</Paragraphs>
  <Slides>54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144</cp:revision>
  <dcterms:created xsi:type="dcterms:W3CDTF">2015-02-02T04:45:42Z</dcterms:created>
  <dcterms:modified xsi:type="dcterms:W3CDTF">2015-04-13T22:21:21Z</dcterms:modified>
</cp:coreProperties>
</file>